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49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27055146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осадки (дождь, снег). Ветер северо-западный ночью 4-9, днем 9-14 м/с. Температура воздуха ночью заморозки 0-2 градуса, днем 9-11 тепла.</a:t>
            </a: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мая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заморозки 2-4 градуса.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5079754" y="342000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79908" y="2461097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51F7DD14-F889-DE37-2163-735AE0814C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7126695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189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0,036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21658</TotalTime>
  <Words>630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4309</cp:revision>
  <cp:lastPrinted>2021-10-14T11:15:53Z</cp:lastPrinted>
  <dcterms:created xsi:type="dcterms:W3CDTF">2018-03-27T06:03:00Z</dcterms:created>
  <dcterms:modified xsi:type="dcterms:W3CDTF">2026-05-13T07:21:46Z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